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4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oboto" charset="1" panose="02000000000000000000"/>
      <p:regular r:id="rId10"/>
    </p:embeddedFont>
    <p:embeddedFont>
      <p:font typeface="Roboto Bold" charset="1" panose="02000000000000000000"/>
      <p:regular r:id="rId11"/>
    </p:embeddedFont>
    <p:embeddedFont>
      <p:font typeface="Roboto Italics" charset="1" panose="02000000000000000000"/>
      <p:regular r:id="rId12"/>
    </p:embeddedFont>
    <p:embeddedFont>
      <p:font typeface="Roboto Bold Italics" charset="1" panose="02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5254" y="1111410"/>
            <a:ext cx="2086764" cy="208676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00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822506" y="1258665"/>
            <a:ext cx="1792260" cy="1792253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8528" r="-34932" t="-5240" b="-58221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 rot="-5400000">
            <a:off x="2371223" y="751442"/>
            <a:ext cx="1521934" cy="0"/>
          </a:xfrm>
          <a:prstGeom prst="line">
            <a:avLst/>
          </a:prstGeom>
          <a:ln cap="flat" w="19050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rot="-5400000">
            <a:off x="2446175" y="3794557"/>
            <a:ext cx="1372029" cy="0"/>
          </a:xfrm>
          <a:prstGeom prst="line">
            <a:avLst/>
          </a:prstGeom>
          <a:ln cap="flat" w="19050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 rot="-5400000">
            <a:off x="1719787" y="6990471"/>
            <a:ext cx="2824806" cy="0"/>
          </a:xfrm>
          <a:prstGeom prst="line">
            <a:avLst/>
          </a:prstGeom>
          <a:ln cap="flat" w="19050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rot="-5400000">
            <a:off x="2496864" y="10047150"/>
            <a:ext cx="1270651" cy="0"/>
          </a:xfrm>
          <a:prstGeom prst="line">
            <a:avLst/>
          </a:prstGeom>
          <a:ln cap="flat" w="19050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3041376" y="5420580"/>
            <a:ext cx="181627" cy="181627"/>
            <a:chOff x="0" y="0"/>
            <a:chExt cx="242169" cy="242169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242169" cy="242169"/>
              <a:chOff x="0" y="0"/>
              <a:chExt cx="6350000" cy="6350000"/>
            </a:xfrm>
          </p:grpSpPr>
          <p:sp>
            <p:nvSpPr>
              <p:cNvPr name="Freeform 13" id="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</p:grpSp>
        <p:grpSp>
          <p:nvGrpSpPr>
            <p:cNvPr name="Group 14" id="14"/>
            <p:cNvGrpSpPr/>
            <p:nvPr/>
          </p:nvGrpSpPr>
          <p:grpSpPr>
            <a:xfrm rot="0">
              <a:off x="80635" y="80635"/>
              <a:ext cx="80899" cy="80899"/>
              <a:chOff x="0" y="0"/>
              <a:chExt cx="6350000" cy="6350000"/>
            </a:xfrm>
          </p:grpSpPr>
          <p:sp>
            <p:nvSpPr>
              <p:cNvPr name="Freeform 15" id="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95A5A"/>
              </a:solidFill>
            </p:spPr>
          </p:sp>
        </p:grpSp>
      </p:grpSp>
      <p:grpSp>
        <p:nvGrpSpPr>
          <p:cNvPr name="Group 16" id="16"/>
          <p:cNvGrpSpPr/>
          <p:nvPr/>
        </p:nvGrpSpPr>
        <p:grpSpPr>
          <a:xfrm rot="0">
            <a:off x="3041376" y="6517757"/>
            <a:ext cx="181627" cy="181627"/>
            <a:chOff x="0" y="0"/>
            <a:chExt cx="242169" cy="242169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242169" cy="242169"/>
              <a:chOff x="0" y="0"/>
              <a:chExt cx="6350000" cy="6350000"/>
            </a:xfrm>
          </p:grpSpPr>
          <p:sp>
            <p:nvSpPr>
              <p:cNvPr name="Freeform 18" id="1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</p:grpSp>
        <p:grpSp>
          <p:nvGrpSpPr>
            <p:cNvPr name="Group 19" id="19"/>
            <p:cNvGrpSpPr/>
            <p:nvPr/>
          </p:nvGrpSpPr>
          <p:grpSpPr>
            <a:xfrm rot="0">
              <a:off x="80635" y="80635"/>
              <a:ext cx="80899" cy="80899"/>
              <a:chOff x="0" y="0"/>
              <a:chExt cx="6350000" cy="6350000"/>
            </a:xfrm>
          </p:grpSpPr>
          <p:sp>
            <p:nvSpPr>
              <p:cNvPr name="Freeform 20" id="2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95A5A"/>
              </a:solidFill>
            </p:spPr>
          </p:sp>
        </p:grpSp>
      </p:grpSp>
      <p:grpSp>
        <p:nvGrpSpPr>
          <p:cNvPr name="Group 21" id="21"/>
          <p:cNvGrpSpPr/>
          <p:nvPr/>
        </p:nvGrpSpPr>
        <p:grpSpPr>
          <a:xfrm rot="0">
            <a:off x="3041376" y="7610498"/>
            <a:ext cx="181627" cy="181627"/>
            <a:chOff x="0" y="0"/>
            <a:chExt cx="242169" cy="242169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242169" cy="242169"/>
              <a:chOff x="0" y="0"/>
              <a:chExt cx="6350000" cy="6350000"/>
            </a:xfrm>
          </p:grpSpPr>
          <p:sp>
            <p:nvSpPr>
              <p:cNvPr name="Freeform 23" id="2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</p:grpSp>
        <p:grpSp>
          <p:nvGrpSpPr>
            <p:cNvPr name="Group 24" id="24"/>
            <p:cNvGrpSpPr/>
            <p:nvPr/>
          </p:nvGrpSpPr>
          <p:grpSpPr>
            <a:xfrm rot="0">
              <a:off x="80635" y="80635"/>
              <a:ext cx="80899" cy="80899"/>
              <a:chOff x="0" y="0"/>
              <a:chExt cx="6350000" cy="6350000"/>
            </a:xfrm>
          </p:grpSpPr>
          <p:sp>
            <p:nvSpPr>
              <p:cNvPr name="Freeform 25" id="2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95A5A"/>
              </a:solidFill>
            </p:spPr>
          </p:sp>
        </p:grpSp>
      </p:grpSp>
      <p:grpSp>
        <p:nvGrpSpPr>
          <p:cNvPr name="Group 26" id="26"/>
          <p:cNvGrpSpPr>
            <a:grpSpLocks noChangeAspect="true"/>
          </p:cNvGrpSpPr>
          <p:nvPr/>
        </p:nvGrpSpPr>
        <p:grpSpPr>
          <a:xfrm rot="0">
            <a:off x="3004346" y="1663534"/>
            <a:ext cx="274737" cy="274737"/>
            <a:chOff x="0" y="0"/>
            <a:chExt cx="6355080" cy="6355080"/>
          </a:xfrm>
        </p:grpSpPr>
        <p:sp>
          <p:nvSpPr>
            <p:cNvPr name="Freeform 27" id="27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93737"/>
            </a:solidFill>
          </p:spPr>
        </p:sp>
      </p:grpSp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3004346" y="2462713"/>
            <a:ext cx="274737" cy="274737"/>
            <a:chOff x="0" y="0"/>
            <a:chExt cx="6355080" cy="6355080"/>
          </a:xfrm>
        </p:grpSpPr>
        <p:sp>
          <p:nvSpPr>
            <p:cNvPr name="Freeform 29" id="29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93737"/>
            </a:solidFill>
          </p:spPr>
        </p:sp>
      </p:grpSp>
      <p:grpSp>
        <p:nvGrpSpPr>
          <p:cNvPr name="Group 30" id="30"/>
          <p:cNvGrpSpPr>
            <a:grpSpLocks noChangeAspect="true"/>
          </p:cNvGrpSpPr>
          <p:nvPr/>
        </p:nvGrpSpPr>
        <p:grpSpPr>
          <a:xfrm rot="0">
            <a:off x="3004346" y="2046405"/>
            <a:ext cx="274737" cy="274737"/>
            <a:chOff x="0" y="0"/>
            <a:chExt cx="6355080" cy="6355080"/>
          </a:xfrm>
        </p:grpSpPr>
        <p:sp>
          <p:nvSpPr>
            <p:cNvPr name="Freeform 31" id="31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393737"/>
            </a:solidFill>
          </p:spPr>
        </p:sp>
      </p:grpSp>
      <p:pic>
        <p:nvPicPr>
          <p:cNvPr name="Picture 32" id="32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088597" y="1727782"/>
            <a:ext cx="115924" cy="158998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083499" y="2108241"/>
            <a:ext cx="113331" cy="161902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082067" y="2550044"/>
            <a:ext cx="140936" cy="108393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443930" y="7707682"/>
            <a:ext cx="262779" cy="287906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374484" y="4890081"/>
            <a:ext cx="230788" cy="230788"/>
          </a:xfrm>
          <a:prstGeom prst="rect">
            <a:avLst/>
          </a:prstGeom>
        </p:spPr>
      </p:pic>
      <p:pic>
        <p:nvPicPr>
          <p:cNvPr name="Picture 37" id="37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174012" y="9405975"/>
            <a:ext cx="140791" cy="133752"/>
          </a:xfrm>
          <a:prstGeom prst="rect">
            <a:avLst/>
          </a:prstGeom>
        </p:spPr>
      </p:pic>
      <p:pic>
        <p:nvPicPr>
          <p:cNvPr name="Picture 38" id="38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976263" y="9405975"/>
            <a:ext cx="140791" cy="133752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174012" y="9681408"/>
            <a:ext cx="140791" cy="133752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976263" y="9681408"/>
            <a:ext cx="140791" cy="133752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569511" y="9405975"/>
            <a:ext cx="140791" cy="133752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569511" y="9681408"/>
            <a:ext cx="140791" cy="133752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371762" y="9405975"/>
            <a:ext cx="140791" cy="133752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371762" y="9681408"/>
            <a:ext cx="140791" cy="133752"/>
          </a:xfrm>
          <a:prstGeom prst="rect">
            <a:avLst/>
          </a:prstGeom>
        </p:spPr>
      </p:pic>
      <p:pic>
        <p:nvPicPr>
          <p:cNvPr name="Picture 45" id="45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767261" y="9405975"/>
            <a:ext cx="140791" cy="133752"/>
          </a:xfrm>
          <a:prstGeom prst="rect">
            <a:avLst/>
          </a:prstGeom>
        </p:spPr>
      </p:pic>
      <p:pic>
        <p:nvPicPr>
          <p:cNvPr name="Picture 46" id="46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767261" y="9681408"/>
            <a:ext cx="140791" cy="133752"/>
          </a:xfrm>
          <a:prstGeom prst="rect">
            <a:avLst/>
          </a:prstGeom>
        </p:spPr>
      </p:pic>
      <p:pic>
        <p:nvPicPr>
          <p:cNvPr name="Picture 47" id="47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183694" y="9958730"/>
            <a:ext cx="140791" cy="133752"/>
          </a:xfrm>
          <a:prstGeom prst="rect">
            <a:avLst/>
          </a:prstGeom>
        </p:spPr>
      </p:pic>
      <p:pic>
        <p:nvPicPr>
          <p:cNvPr name="Picture 48" id="48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985944" y="9958730"/>
            <a:ext cx="140791" cy="133752"/>
          </a:xfrm>
          <a:prstGeom prst="rect">
            <a:avLst/>
          </a:prstGeom>
        </p:spPr>
      </p:pic>
      <p:pic>
        <p:nvPicPr>
          <p:cNvPr name="Picture 49" id="49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579193" y="9958730"/>
            <a:ext cx="140791" cy="133752"/>
          </a:xfrm>
          <a:prstGeom prst="rect">
            <a:avLst/>
          </a:prstGeom>
        </p:spPr>
      </p:pic>
      <p:pic>
        <p:nvPicPr>
          <p:cNvPr name="Picture 50" id="50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381443" y="9958730"/>
            <a:ext cx="140791" cy="133752"/>
          </a:xfrm>
          <a:prstGeom prst="rect">
            <a:avLst/>
          </a:prstGeom>
        </p:spPr>
      </p:pic>
      <p:pic>
        <p:nvPicPr>
          <p:cNvPr name="Picture 51" id="51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776943" y="9958730"/>
            <a:ext cx="140791" cy="133752"/>
          </a:xfrm>
          <a:prstGeom prst="rect">
            <a:avLst/>
          </a:prstGeom>
        </p:spPr>
      </p:pic>
      <p:pic>
        <p:nvPicPr>
          <p:cNvPr name="Picture 52" id="52"/>
          <p:cNvPicPr>
            <a:picLocks noChangeAspect="true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50656" y="4890081"/>
            <a:ext cx="280327" cy="254350"/>
          </a:xfrm>
          <a:prstGeom prst="rect">
            <a:avLst/>
          </a:prstGeom>
        </p:spPr>
      </p:pic>
      <p:pic>
        <p:nvPicPr>
          <p:cNvPr name="Picture 53" id="53"/>
          <p:cNvPicPr>
            <a:picLocks noChangeAspect="true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410484" y="8859864"/>
            <a:ext cx="302158" cy="234601"/>
          </a:xfrm>
          <a:prstGeom prst="rect">
            <a:avLst/>
          </a:prstGeom>
        </p:spPr>
      </p:pic>
      <p:pic>
        <p:nvPicPr>
          <p:cNvPr name="Picture 54" id="54"/>
          <p:cNvPicPr>
            <a:picLocks noChangeAspect="true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393230" y="3082068"/>
            <a:ext cx="212041" cy="212041"/>
          </a:xfrm>
          <a:prstGeom prst="rect">
            <a:avLst/>
          </a:prstGeom>
        </p:spPr>
      </p:pic>
      <p:sp>
        <p:nvSpPr>
          <p:cNvPr name="TextBox 55" id="55"/>
          <p:cNvSpPr txBox="true"/>
          <p:nvPr/>
        </p:nvSpPr>
        <p:spPr>
          <a:xfrm rot="0">
            <a:off x="3374484" y="588769"/>
            <a:ext cx="3587433" cy="469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20"/>
              </a:lnSpc>
            </a:pPr>
            <a:r>
              <a:rPr lang="en-US" sz="3200">
                <a:solidFill>
                  <a:srgbClr val="161C32"/>
                </a:solidFill>
                <a:latin typeface="Roboto"/>
              </a:rPr>
              <a:t>NOM  PRÈNOM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410484" y="1257979"/>
            <a:ext cx="2709467" cy="205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50"/>
              </a:lnSpc>
            </a:pPr>
            <a:r>
              <a:rPr lang="en-US" sz="1100" spc="110">
                <a:solidFill>
                  <a:srgbClr val="161C32"/>
                </a:solidFill>
                <a:latin typeface="Roboto Bold"/>
              </a:rPr>
              <a:t>TITRE DU POSTE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801167" y="3043968"/>
            <a:ext cx="1669464" cy="250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spc="140" u="none">
                <a:solidFill>
                  <a:srgbClr val="2D6982"/>
                </a:solidFill>
                <a:latin typeface="Roboto Bold"/>
              </a:rPr>
              <a:t>PROFIL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801167" y="4867695"/>
            <a:ext cx="3565511" cy="250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spc="140">
                <a:solidFill>
                  <a:srgbClr val="2D6982"/>
                </a:solidFill>
                <a:latin typeface="Roboto Bold"/>
              </a:rPr>
              <a:t>EXPÉRIENCES PROFESSIONNELLES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801167" y="8821764"/>
            <a:ext cx="2852409" cy="250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spc="140">
                <a:solidFill>
                  <a:srgbClr val="2D6982"/>
                </a:solidFill>
                <a:latin typeface="Roboto Bold"/>
              </a:rPr>
              <a:t>LANGUES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410484" y="3501598"/>
            <a:ext cx="3750067" cy="761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</a:pPr>
            <a:r>
              <a:rPr lang="en-US" sz="1000">
                <a:solidFill>
                  <a:srgbClr val="595A5A"/>
                </a:solidFill>
                <a:latin typeface="Roboto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374484" y="1585977"/>
            <a:ext cx="2543250" cy="282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00"/>
              </a:lnSpc>
            </a:pPr>
            <a:r>
              <a:rPr lang="en-US" sz="1000">
                <a:solidFill>
                  <a:srgbClr val="545454"/>
                </a:solidFill>
                <a:latin typeface="Roboto"/>
              </a:rPr>
              <a:t>+123-456-7890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3346825" y="5837046"/>
            <a:ext cx="3457175" cy="380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5901" indent="-107951" lvl="1">
              <a:lnSpc>
                <a:spcPts val="1500"/>
              </a:lnSpc>
              <a:buFont typeface="Arial"/>
              <a:buChar char="•"/>
            </a:pPr>
            <a:r>
              <a:rPr lang="en-US" sz="1000">
                <a:solidFill>
                  <a:srgbClr val="545454"/>
                </a:solidFill>
                <a:latin typeface="Roboto"/>
              </a:rPr>
              <a:t>Décrivez la tâche 1 pour ce poste</a:t>
            </a:r>
            <a:r>
              <a:rPr lang="en-US" sz="1000">
                <a:solidFill>
                  <a:srgbClr val="545454"/>
                </a:solidFill>
                <a:latin typeface="Roboto"/>
              </a:rPr>
              <a:t> </a:t>
            </a:r>
          </a:p>
          <a:p>
            <a:pPr algn="l" marL="215901" indent="-107951" lvl="1">
              <a:lnSpc>
                <a:spcPts val="1500"/>
              </a:lnSpc>
              <a:buFont typeface="Arial"/>
              <a:buChar char="•"/>
            </a:pPr>
            <a:r>
              <a:rPr lang="en-US" sz="1000">
                <a:solidFill>
                  <a:srgbClr val="545454"/>
                </a:solidFill>
                <a:latin typeface="Roboto"/>
              </a:rPr>
              <a:t>Décrivez la tâche 2 pour ce poste 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3346825" y="6934223"/>
            <a:ext cx="3457175" cy="380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5901" indent="-107951" lvl="1">
              <a:lnSpc>
                <a:spcPts val="1500"/>
              </a:lnSpc>
              <a:buFont typeface="Arial"/>
              <a:buChar char="•"/>
            </a:pPr>
            <a:r>
              <a:rPr lang="en-US" sz="1000">
                <a:solidFill>
                  <a:srgbClr val="545454"/>
                </a:solidFill>
                <a:latin typeface="Roboto"/>
              </a:rPr>
              <a:t>Décrivez la tâche 1 pour ce poste</a:t>
            </a:r>
            <a:r>
              <a:rPr lang="en-US" sz="1000">
                <a:solidFill>
                  <a:srgbClr val="545454"/>
                </a:solidFill>
                <a:latin typeface="Roboto"/>
              </a:rPr>
              <a:t> </a:t>
            </a:r>
          </a:p>
          <a:p>
            <a:pPr algn="l" marL="215901" indent="-107951" lvl="1">
              <a:lnSpc>
                <a:spcPts val="1500"/>
              </a:lnSpc>
              <a:buFont typeface="Arial"/>
              <a:buChar char="•"/>
            </a:pPr>
            <a:r>
              <a:rPr lang="en-US" sz="1000">
                <a:solidFill>
                  <a:srgbClr val="545454"/>
                </a:solidFill>
                <a:latin typeface="Roboto"/>
              </a:rPr>
              <a:t>Décrivez la tâche 2 pour ce poste 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3346825" y="8031400"/>
            <a:ext cx="3457175" cy="380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15901" indent="-107951" lvl="1">
              <a:lnSpc>
                <a:spcPts val="1500"/>
              </a:lnSpc>
              <a:buFont typeface="Arial"/>
              <a:buChar char="•"/>
            </a:pPr>
            <a:r>
              <a:rPr lang="en-US" sz="1000">
                <a:solidFill>
                  <a:srgbClr val="545454"/>
                </a:solidFill>
                <a:latin typeface="Roboto"/>
              </a:rPr>
              <a:t>Décrivez la tâche 1 pour ce poste</a:t>
            </a:r>
            <a:r>
              <a:rPr lang="en-US" sz="1000">
                <a:solidFill>
                  <a:srgbClr val="545454"/>
                </a:solidFill>
                <a:latin typeface="Roboto"/>
              </a:rPr>
              <a:t> </a:t>
            </a:r>
          </a:p>
          <a:p>
            <a:pPr algn="l" marL="215901" indent="-107951" lvl="1">
              <a:lnSpc>
                <a:spcPts val="1500"/>
              </a:lnSpc>
              <a:buFont typeface="Arial"/>
              <a:buChar char="•"/>
            </a:pPr>
            <a:r>
              <a:rPr lang="en-US" sz="1000">
                <a:solidFill>
                  <a:srgbClr val="545454"/>
                </a:solidFill>
                <a:latin typeface="Roboto"/>
              </a:rPr>
              <a:t>Décrivez la tâche 2 pour ce poste 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3410484" y="5397094"/>
            <a:ext cx="2507250" cy="39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50"/>
              </a:lnSpc>
            </a:pPr>
            <a:r>
              <a:rPr lang="en-US" sz="1100">
                <a:solidFill>
                  <a:srgbClr val="161C32"/>
                </a:solidFill>
                <a:latin typeface="Roboto Bold"/>
              </a:rPr>
              <a:t> Titre du poste</a:t>
            </a:r>
          </a:p>
          <a:p>
            <a:pPr algn="l" marL="0" indent="0" lvl="1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Nom d'entreprise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3410484" y="6494271"/>
            <a:ext cx="1816888" cy="39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50"/>
              </a:lnSpc>
            </a:pPr>
            <a:r>
              <a:rPr lang="en-US" sz="1100">
                <a:solidFill>
                  <a:srgbClr val="161C32"/>
                </a:solidFill>
                <a:latin typeface="Roboto Bold"/>
              </a:rPr>
              <a:t>Titre du poste</a:t>
            </a:r>
          </a:p>
          <a:p>
            <a:pPr algn="l" marL="0" indent="0" lvl="1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Nom d'entreprise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3410484" y="7591448"/>
            <a:ext cx="1816888" cy="39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50"/>
              </a:lnSpc>
            </a:pPr>
            <a:r>
              <a:rPr lang="en-US" sz="1100">
                <a:solidFill>
                  <a:srgbClr val="161C32"/>
                </a:solidFill>
                <a:latin typeface="Roboto Bold"/>
              </a:rPr>
              <a:t>Titre du poste</a:t>
            </a:r>
          </a:p>
          <a:p>
            <a:pPr algn="l" marL="0" indent="0" lvl="1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Nom d'entreprise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5953734" y="5397094"/>
            <a:ext cx="850266" cy="205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1650"/>
              </a:lnSpc>
              <a:spcBef>
                <a:spcPct val="0"/>
              </a:spcBef>
            </a:pPr>
            <a:r>
              <a:rPr lang="en-US" sz="1100">
                <a:solidFill>
                  <a:srgbClr val="161C32"/>
                </a:solidFill>
                <a:latin typeface="Roboto Bold"/>
              </a:rPr>
              <a:t>2011 - 2019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5953734" y="6494271"/>
            <a:ext cx="850266" cy="205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1650"/>
              </a:lnSpc>
              <a:spcBef>
                <a:spcPct val="0"/>
              </a:spcBef>
            </a:pPr>
            <a:r>
              <a:rPr lang="en-US" sz="1100">
                <a:solidFill>
                  <a:srgbClr val="161C32"/>
                </a:solidFill>
                <a:latin typeface="Roboto Bold"/>
              </a:rPr>
              <a:t>2011 - 2019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5953734" y="7591448"/>
            <a:ext cx="850266" cy="205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1650"/>
              </a:lnSpc>
              <a:spcBef>
                <a:spcPct val="0"/>
              </a:spcBef>
            </a:pPr>
            <a:r>
              <a:rPr lang="en-US" sz="1100">
                <a:solidFill>
                  <a:srgbClr val="161C32"/>
                </a:solidFill>
                <a:latin typeface="Roboto Bold"/>
              </a:rPr>
              <a:t>2011 - 2019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984675" y="5837236"/>
            <a:ext cx="1777343" cy="190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500"/>
              </a:lnSpc>
            </a:pPr>
            <a:r>
              <a:rPr lang="en-US" sz="1000">
                <a:solidFill>
                  <a:srgbClr val="595A5A"/>
                </a:solidFill>
                <a:latin typeface="Roboto"/>
              </a:rPr>
              <a:t>Université, Ville 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984675" y="8195688"/>
            <a:ext cx="1590645" cy="203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1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2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3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4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5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6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7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984675" y="6934224"/>
            <a:ext cx="1777343" cy="190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500"/>
              </a:lnSpc>
            </a:pPr>
            <a:r>
              <a:rPr lang="en-US" sz="1000">
                <a:solidFill>
                  <a:srgbClr val="595A5A"/>
                </a:solidFill>
                <a:latin typeface="Roboto"/>
              </a:rPr>
              <a:t>Université, Ville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160231" y="4835145"/>
            <a:ext cx="1426231" cy="250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spc="140">
                <a:solidFill>
                  <a:srgbClr val="2D6982"/>
                </a:solidFill>
                <a:latin typeface="Roboto Bold"/>
              </a:rPr>
              <a:t>FORMATION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822506" y="7722146"/>
            <a:ext cx="1522119" cy="250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  <a:spcBef>
                <a:spcPct val="0"/>
              </a:spcBef>
            </a:pPr>
            <a:r>
              <a:rPr lang="en-US" sz="1400" spc="140">
                <a:solidFill>
                  <a:srgbClr val="2D6982"/>
                </a:solidFill>
                <a:latin typeface="Roboto Bold"/>
              </a:rPr>
              <a:t>COMPÉTENCES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990910" y="5397094"/>
            <a:ext cx="1840917" cy="380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2014 - 2016</a:t>
            </a:r>
          </a:p>
          <a:p>
            <a:pPr algn="just">
              <a:lnSpc>
                <a:spcPts val="1500"/>
              </a:lnSpc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Nom de la formation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990910" y="6494271"/>
            <a:ext cx="1840917" cy="380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2014 - 2016</a:t>
            </a:r>
          </a:p>
          <a:p>
            <a:pPr algn="just">
              <a:lnSpc>
                <a:spcPts val="1500"/>
              </a:lnSpc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Nom de la formation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3374484" y="1974891"/>
            <a:ext cx="2543250" cy="282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00"/>
              </a:lnSpc>
            </a:pPr>
            <a:r>
              <a:rPr lang="en-US" sz="1000">
                <a:solidFill>
                  <a:srgbClr val="545454"/>
                </a:solidFill>
                <a:latin typeface="Roboto"/>
              </a:rPr>
              <a:t>email@emailpro.com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3374484" y="2383070"/>
            <a:ext cx="2543250" cy="282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00"/>
              </a:lnSpc>
            </a:pPr>
            <a:r>
              <a:rPr lang="en-US" sz="1000">
                <a:solidFill>
                  <a:srgbClr val="545454"/>
                </a:solidFill>
                <a:latin typeface="Roboto"/>
              </a:rPr>
              <a:t>123 Votre adresse , Ville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3619710" y="9271930"/>
            <a:ext cx="901786" cy="263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50"/>
              </a:lnSpc>
              <a:spcBef>
                <a:spcPct val="0"/>
              </a:spcBef>
            </a:pPr>
            <a:r>
              <a:rPr lang="en-US" sz="1000">
                <a:solidFill>
                  <a:srgbClr val="595A5A"/>
                </a:solidFill>
                <a:latin typeface="Roboto"/>
              </a:rPr>
              <a:t>Français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3619710" y="9547363"/>
            <a:ext cx="901786" cy="260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50"/>
              </a:lnSpc>
              <a:spcBef>
                <a:spcPct val="0"/>
              </a:spcBef>
            </a:pPr>
            <a:r>
              <a:rPr lang="en-US" sz="1000">
                <a:solidFill>
                  <a:srgbClr val="595A5A"/>
                </a:solidFill>
                <a:latin typeface="Roboto"/>
              </a:rPr>
              <a:t>Allemand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3629392" y="9824685"/>
            <a:ext cx="901786" cy="263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50"/>
              </a:lnSpc>
              <a:spcBef>
                <a:spcPct val="0"/>
              </a:spcBef>
            </a:pPr>
            <a:r>
              <a:rPr lang="en-US" sz="1000">
                <a:solidFill>
                  <a:srgbClr val="595A5A"/>
                </a:solidFill>
                <a:latin typeface="Roboto"/>
              </a:rPr>
              <a:t>Anglais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DAFFW4HxHcQ</dc:identifier>
  <dcterms:modified xsi:type="dcterms:W3CDTF">2011-08-01T06:04:30Z</dcterms:modified>
  <cp:revision>1</cp:revision>
  <dc:title>cvpro created 17/08</dc:title>
</cp:coreProperties>
</file>